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2" r:id="rId2"/>
  </p:sldMasterIdLst>
  <p:sldIdLst>
    <p:sldId id="259" r:id="rId3"/>
    <p:sldId id="260" r:id="rId4"/>
    <p:sldId id="262" r:id="rId5"/>
    <p:sldId id="263" r:id="rId6"/>
    <p:sldId id="261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68" y="-10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74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27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693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57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190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50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136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812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38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426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171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2014/7/29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554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テキスト ボックス 53"/>
          <p:cNvSpPr txBox="1"/>
          <p:nvPr/>
        </p:nvSpPr>
        <p:spPr>
          <a:xfrm>
            <a:off x="2728797" y="363770"/>
            <a:ext cx="4134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8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○○の予定（タイトル）</a:t>
            </a:r>
            <a:endParaRPr lang="ja-JP" altLang="en-US" sz="28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645505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1005025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1364545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1724065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083585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43105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80262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162148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521151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3880671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240191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59971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4959231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5318751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5678271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6037794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6396797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6756317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711583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7475357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7834877" y="1700808"/>
            <a:ext cx="360040" cy="3456384"/>
          </a:xfrm>
          <a:prstGeom prst="rect">
            <a:avLst/>
          </a:prstGeom>
          <a:solidFill>
            <a:srgbClr val="92D050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3" name="正方形/長方形 132"/>
          <p:cNvSpPr/>
          <p:nvPr/>
        </p:nvSpPr>
        <p:spPr>
          <a:xfrm>
            <a:off x="819439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855391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8913440" y="1700808"/>
            <a:ext cx="36004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6" name="正方形/長方形 135"/>
          <p:cNvSpPr/>
          <p:nvPr/>
        </p:nvSpPr>
        <p:spPr>
          <a:xfrm>
            <a:off x="644724" y="1700808"/>
            <a:ext cx="8628755" cy="345638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491475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850779" y="1325796"/>
            <a:ext cx="306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1210083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1569387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928691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287995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2647299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3006603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3365907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3725211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402360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438290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474220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10151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460817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82012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617942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653872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689803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257337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761664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797594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833524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869455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905386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8909787" y="3249463"/>
            <a:ext cx="288147" cy="3590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3056511" y="2800623"/>
            <a:ext cx="215444" cy="12567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朝食・自由時間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4668242" y="2800623"/>
            <a:ext cx="215444" cy="12567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昼食・自由時間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7150623" y="2800623"/>
            <a:ext cx="215444" cy="12567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夕食・自由時間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8404268" y="3069928"/>
            <a:ext cx="215444" cy="7181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7731328" y="3069928"/>
            <a:ext cx="215444" cy="718145"/>
          </a:xfrm>
          <a:prstGeom prst="rect">
            <a:avLst/>
          </a:prstGeom>
          <a:solidFill>
            <a:srgbClr val="92D050"/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3964831" y="3069928"/>
            <a:ext cx="215444" cy="718145"/>
          </a:xfrm>
          <a:prstGeom prst="rect">
            <a:avLst/>
          </a:prstGeom>
          <a:solidFill>
            <a:srgbClr val="92D050"/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5917962" y="3069928"/>
            <a:ext cx="215444" cy="718145"/>
          </a:xfrm>
          <a:prstGeom prst="rect">
            <a:avLst/>
          </a:prstGeom>
          <a:solidFill>
            <a:srgbClr val="92D050"/>
          </a:solidFill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1577654" y="3249463"/>
            <a:ext cx="288147" cy="35907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</p:spTree>
    <p:extLst>
      <p:ext uri="{BB962C8B-B14F-4D97-AF65-F5344CB8AC3E}">
        <p14:creationId xmlns:p14="http://schemas.microsoft.com/office/powerpoint/2010/main" val="100880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28797" y="363770"/>
            <a:ext cx="4134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8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○○の予定（タイトル）</a:t>
            </a:r>
            <a:endParaRPr lang="ja-JP" altLang="en-US" sz="28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776536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127618" y="1124744"/>
            <a:ext cx="29948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478700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1829782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2180865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2531947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2883029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3234111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3585193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3936275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4227837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4578919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4930002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5281084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5632166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5983248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6334330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6685412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7036494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7387577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7738659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8089741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8440823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8791905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9142991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2" name="グループ化 151"/>
          <p:cNvGrpSpPr/>
          <p:nvPr/>
        </p:nvGrpSpPr>
        <p:grpSpPr>
          <a:xfrm>
            <a:off x="926278" y="1460496"/>
            <a:ext cx="8431306" cy="2127492"/>
            <a:chOff x="644724" y="1700808"/>
            <a:chExt cx="8628756" cy="3456384"/>
          </a:xfrm>
        </p:grpSpPr>
        <p:sp>
          <p:nvSpPr>
            <p:cNvPr id="153" name="正方形/長方形 152"/>
            <p:cNvSpPr/>
            <p:nvPr/>
          </p:nvSpPr>
          <p:spPr>
            <a:xfrm>
              <a:off x="64550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100502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136454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172406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208358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244310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2802625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3162148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352115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388067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424019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4599711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495923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531875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567827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6037794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639679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675631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115837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47535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783487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8194397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8553917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8913440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644724" y="1700808"/>
              <a:ext cx="8628755" cy="3456384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テキスト ボックス 177"/>
            <p:cNvSpPr txBox="1"/>
            <p:nvPr/>
          </p:nvSpPr>
          <p:spPr>
            <a:xfrm>
              <a:off x="8909787" y="3249463"/>
              <a:ext cx="288147" cy="35907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vert="eaVert" wrap="none" lIns="36000" tIns="0" rIns="3600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就寝</a:t>
              </a:r>
            </a:p>
          </p:txBody>
        </p:sp>
        <p:sp>
          <p:nvSpPr>
            <p:cNvPr id="179" name="テキスト ボックス 178"/>
            <p:cNvSpPr txBox="1"/>
            <p:nvPr/>
          </p:nvSpPr>
          <p:spPr>
            <a:xfrm>
              <a:off x="3056511" y="2800623"/>
              <a:ext cx="215444" cy="12567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朝食・自由時間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0" name="テキスト ボックス 179"/>
            <p:cNvSpPr txBox="1"/>
            <p:nvPr/>
          </p:nvSpPr>
          <p:spPr>
            <a:xfrm>
              <a:off x="4668242" y="2800623"/>
              <a:ext cx="215444" cy="12567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昼食・自由時間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1" name="テキスト ボックス 180"/>
            <p:cNvSpPr txBox="1"/>
            <p:nvPr/>
          </p:nvSpPr>
          <p:spPr>
            <a:xfrm>
              <a:off x="7150623" y="2800623"/>
              <a:ext cx="215444" cy="12567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夕食・自由時間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8404268" y="3069928"/>
              <a:ext cx="215444" cy="71814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3" name="テキスト ボックス 182"/>
            <p:cNvSpPr txBox="1"/>
            <p:nvPr/>
          </p:nvSpPr>
          <p:spPr>
            <a:xfrm>
              <a:off x="7731328" y="3069928"/>
              <a:ext cx="215444" cy="718145"/>
            </a:xfrm>
            <a:prstGeom prst="rect">
              <a:avLst/>
            </a:prstGeom>
            <a:solidFill>
              <a:srgbClr val="92D050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セミナー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4" name="テキスト ボックス 183"/>
            <p:cNvSpPr txBox="1"/>
            <p:nvPr/>
          </p:nvSpPr>
          <p:spPr>
            <a:xfrm>
              <a:off x="3964831" y="3069928"/>
              <a:ext cx="215444" cy="718145"/>
            </a:xfrm>
            <a:prstGeom prst="rect">
              <a:avLst/>
            </a:prstGeom>
            <a:solidFill>
              <a:srgbClr val="92D050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セミナー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5" name="テキスト ボックス 184"/>
            <p:cNvSpPr txBox="1"/>
            <p:nvPr/>
          </p:nvSpPr>
          <p:spPr>
            <a:xfrm>
              <a:off x="5917962" y="3069928"/>
              <a:ext cx="215444" cy="718145"/>
            </a:xfrm>
            <a:prstGeom prst="rect">
              <a:avLst/>
            </a:prstGeom>
            <a:solidFill>
              <a:srgbClr val="92D050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セミナー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6" name="テキスト ボックス 185"/>
            <p:cNvSpPr txBox="1"/>
            <p:nvPr/>
          </p:nvSpPr>
          <p:spPr>
            <a:xfrm>
              <a:off x="1577654" y="3249463"/>
              <a:ext cx="288147" cy="35907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vert="eaVert" wrap="none" lIns="36000" tIns="0" rIns="3600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就寝</a:t>
              </a:r>
            </a:p>
          </p:txBody>
        </p:sp>
      </p:grpSp>
      <p:sp>
        <p:nvSpPr>
          <p:cNvPr id="187" name="テキスト ボックス 186"/>
          <p:cNvSpPr txBox="1"/>
          <p:nvPr/>
        </p:nvSpPr>
        <p:spPr>
          <a:xfrm>
            <a:off x="776536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127618" y="3864261"/>
            <a:ext cx="29948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1478700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1829782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2180865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2531947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2883029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3234111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3585193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3936275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4227837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4578919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4930002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5281084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5632166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5983248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6334330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4" name="テキスト ボックス 203"/>
          <p:cNvSpPr txBox="1"/>
          <p:nvPr/>
        </p:nvSpPr>
        <p:spPr>
          <a:xfrm>
            <a:off x="6685412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7036494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7387577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7738659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8089741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8440823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8791905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9142991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2" name="グループ化 211"/>
          <p:cNvGrpSpPr/>
          <p:nvPr/>
        </p:nvGrpSpPr>
        <p:grpSpPr>
          <a:xfrm>
            <a:off x="926278" y="4200013"/>
            <a:ext cx="8431306" cy="2127492"/>
            <a:chOff x="644724" y="1700808"/>
            <a:chExt cx="8628756" cy="3456384"/>
          </a:xfrm>
        </p:grpSpPr>
        <p:sp>
          <p:nvSpPr>
            <p:cNvPr id="213" name="正方形/長方形 212"/>
            <p:cNvSpPr/>
            <p:nvPr/>
          </p:nvSpPr>
          <p:spPr>
            <a:xfrm>
              <a:off x="64550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100502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136454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172406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208358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2443105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2802625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3162148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352115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388067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424019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599711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95923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531875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5678271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6037794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639679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675631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7115837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747535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7834877" y="1700808"/>
              <a:ext cx="360040" cy="3456384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8194397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8553917" y="1700808"/>
              <a:ext cx="360040" cy="345638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8913440" y="1700808"/>
              <a:ext cx="360040" cy="345638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644724" y="1700808"/>
              <a:ext cx="8628755" cy="3456384"/>
            </a:xfrm>
            <a:prstGeom prst="rect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8909787" y="3249463"/>
              <a:ext cx="288147" cy="35907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vert="eaVert" wrap="none" lIns="36000" tIns="0" rIns="3600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就寝</a:t>
              </a: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3056511" y="2800623"/>
              <a:ext cx="215444" cy="12567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朝食・自由時間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4668242" y="2800623"/>
              <a:ext cx="215444" cy="12567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昼食・自由時間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>
              <a:off x="7150623" y="2800623"/>
              <a:ext cx="215444" cy="12567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夕食・自由時間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8404268" y="3069928"/>
              <a:ext cx="215444" cy="71814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自由時間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3" name="テキスト ボックス 242"/>
            <p:cNvSpPr txBox="1"/>
            <p:nvPr/>
          </p:nvSpPr>
          <p:spPr>
            <a:xfrm>
              <a:off x="7731328" y="3069928"/>
              <a:ext cx="215444" cy="718145"/>
            </a:xfrm>
            <a:prstGeom prst="rect">
              <a:avLst/>
            </a:prstGeom>
            <a:solidFill>
              <a:srgbClr val="92D050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セミナー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4" name="テキスト ボックス 243"/>
            <p:cNvSpPr txBox="1"/>
            <p:nvPr/>
          </p:nvSpPr>
          <p:spPr>
            <a:xfrm>
              <a:off x="3964831" y="3069928"/>
              <a:ext cx="215444" cy="718145"/>
            </a:xfrm>
            <a:prstGeom prst="rect">
              <a:avLst/>
            </a:prstGeom>
            <a:solidFill>
              <a:srgbClr val="92D050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セミナー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5" name="テキスト ボックス 244"/>
            <p:cNvSpPr txBox="1"/>
            <p:nvPr/>
          </p:nvSpPr>
          <p:spPr>
            <a:xfrm>
              <a:off x="5917962" y="3069928"/>
              <a:ext cx="215444" cy="718145"/>
            </a:xfrm>
            <a:prstGeom prst="rect">
              <a:avLst/>
            </a:prstGeom>
            <a:solidFill>
              <a:srgbClr val="92D050"/>
            </a:solidFill>
          </p:spPr>
          <p:txBody>
            <a:bodyPr vert="eaVert" wrap="none" lIns="0" tIns="0" rIns="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 smtClean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セミナー</a:t>
              </a:r>
              <a:endPara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6" name="テキスト ボックス 245"/>
            <p:cNvSpPr txBox="1"/>
            <p:nvPr/>
          </p:nvSpPr>
          <p:spPr>
            <a:xfrm>
              <a:off x="1577654" y="3249463"/>
              <a:ext cx="288147" cy="35907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vert="eaVert" wrap="none" lIns="36000" tIns="0" rIns="36000" bIns="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ja-JP" altLang="en-US" sz="1400" b="1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就寝</a:t>
              </a:r>
            </a:p>
          </p:txBody>
        </p:sp>
      </p:grpSp>
      <p:sp>
        <p:nvSpPr>
          <p:cNvPr id="247" name="正方形/長方形 246"/>
          <p:cNvSpPr/>
          <p:nvPr/>
        </p:nvSpPr>
        <p:spPr>
          <a:xfrm>
            <a:off x="568274" y="1460496"/>
            <a:ext cx="358003" cy="2127492"/>
          </a:xfrm>
          <a:prstGeom prst="rect">
            <a:avLst/>
          </a:prstGeom>
          <a:solidFill>
            <a:srgbClr val="0070C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平日</a:t>
            </a:r>
          </a:p>
        </p:txBody>
      </p:sp>
      <p:sp>
        <p:nvSpPr>
          <p:cNvPr id="248" name="正方形/長方形 247"/>
          <p:cNvSpPr/>
          <p:nvPr/>
        </p:nvSpPr>
        <p:spPr>
          <a:xfrm>
            <a:off x="568274" y="4200012"/>
            <a:ext cx="358003" cy="2127492"/>
          </a:xfrm>
          <a:prstGeom prst="rect">
            <a:avLst/>
          </a:prstGeom>
          <a:solidFill>
            <a:srgbClr val="C0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休日</a:t>
            </a:r>
            <a:endParaRPr lang="ja-JP" altLang="en-US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170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テキスト ボックス 53"/>
          <p:cNvSpPr txBox="1"/>
          <p:nvPr/>
        </p:nvSpPr>
        <p:spPr>
          <a:xfrm>
            <a:off x="2728797" y="363770"/>
            <a:ext cx="4134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8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○○の予定（タイトル）</a:t>
            </a:r>
            <a:endParaRPr lang="ja-JP" altLang="en-US" sz="28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64550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100502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136454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172406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08358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4310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802625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162148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52115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388067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24019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59971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495923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531875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5678271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6037794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639679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675631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0" name="正方形/長方形 129"/>
          <p:cNvSpPr/>
          <p:nvPr/>
        </p:nvSpPr>
        <p:spPr>
          <a:xfrm>
            <a:off x="711583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747535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783487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3" name="正方形/長方形 132"/>
          <p:cNvSpPr/>
          <p:nvPr/>
        </p:nvSpPr>
        <p:spPr>
          <a:xfrm>
            <a:off x="819439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8553917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5" name="正方形/長方形 134"/>
          <p:cNvSpPr/>
          <p:nvPr/>
        </p:nvSpPr>
        <p:spPr>
          <a:xfrm>
            <a:off x="8913440" y="1700808"/>
            <a:ext cx="360040" cy="34563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491475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850779" y="1325796"/>
            <a:ext cx="306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1210083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1569387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928691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287995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2647299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3006603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3365907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3725211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402360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438290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474220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510151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5460817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82012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617942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653872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689803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7257337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761664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797594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833524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869455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905386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8909787" y="3249463"/>
            <a:ext cx="288147" cy="359074"/>
          </a:xfrm>
          <a:prstGeom prst="rect">
            <a:avLst/>
          </a:prstGeom>
          <a:noFill/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3056511" y="2800623"/>
            <a:ext cx="215444" cy="125675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朝食・自由時間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4668242" y="2800623"/>
            <a:ext cx="215444" cy="125675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昼食・自由時間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7150623" y="2800623"/>
            <a:ext cx="215444" cy="125675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夕食・自由時間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8404268" y="3069928"/>
            <a:ext cx="215444" cy="71814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7" name="テキスト ボックス 166"/>
          <p:cNvSpPr txBox="1"/>
          <p:nvPr/>
        </p:nvSpPr>
        <p:spPr>
          <a:xfrm>
            <a:off x="7731328" y="3069928"/>
            <a:ext cx="215444" cy="71814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8" name="テキスト ボックス 167"/>
          <p:cNvSpPr txBox="1"/>
          <p:nvPr/>
        </p:nvSpPr>
        <p:spPr>
          <a:xfrm>
            <a:off x="3964831" y="3069928"/>
            <a:ext cx="215444" cy="71814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5917962" y="3069928"/>
            <a:ext cx="215444" cy="71814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1577654" y="3249463"/>
            <a:ext cx="288147" cy="359074"/>
          </a:xfrm>
          <a:prstGeom prst="rect">
            <a:avLst/>
          </a:prstGeom>
          <a:noFill/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</p:spTree>
    <p:extLst>
      <p:ext uri="{BB962C8B-B14F-4D97-AF65-F5344CB8AC3E}">
        <p14:creationId xmlns:p14="http://schemas.microsoft.com/office/powerpoint/2010/main" val="1587681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28797" y="363770"/>
            <a:ext cx="4134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800" b="1" u="sng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○○の予定（タイトル）</a:t>
            </a:r>
            <a:endParaRPr lang="ja-JP" altLang="en-US" sz="2800" b="1" u="sng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776536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127618" y="1124744"/>
            <a:ext cx="29948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478700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1829782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2180865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2531947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2883029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3234111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3585193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3936275" y="1124744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4227837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4578919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4930002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5281084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5632166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5983248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6334330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6685412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7036494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7387577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7738659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8089741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8440823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8791905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9142991" y="1124744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3" name="正方形/長方形 152"/>
          <p:cNvSpPr/>
          <p:nvPr/>
        </p:nvSpPr>
        <p:spPr>
          <a:xfrm>
            <a:off x="927041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4" name="正方形/長方形 153"/>
          <p:cNvSpPr/>
          <p:nvPr/>
        </p:nvSpPr>
        <p:spPr>
          <a:xfrm>
            <a:off x="1278334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5" name="正方形/長方形 154"/>
          <p:cNvSpPr/>
          <p:nvPr/>
        </p:nvSpPr>
        <p:spPr>
          <a:xfrm>
            <a:off x="1629627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6" name="正方形/長方形 155"/>
          <p:cNvSpPr/>
          <p:nvPr/>
        </p:nvSpPr>
        <p:spPr>
          <a:xfrm>
            <a:off x="1980921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7" name="正方形/長方形 156"/>
          <p:cNvSpPr/>
          <p:nvPr/>
        </p:nvSpPr>
        <p:spPr>
          <a:xfrm>
            <a:off x="2332214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8" name="正方形/長方形 157"/>
          <p:cNvSpPr/>
          <p:nvPr/>
        </p:nvSpPr>
        <p:spPr>
          <a:xfrm>
            <a:off x="2683507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9" name="正方形/長方形 158"/>
          <p:cNvSpPr/>
          <p:nvPr/>
        </p:nvSpPr>
        <p:spPr>
          <a:xfrm>
            <a:off x="3034800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0" name="正方形/長方形 159"/>
          <p:cNvSpPr/>
          <p:nvPr/>
        </p:nvSpPr>
        <p:spPr>
          <a:xfrm>
            <a:off x="3386096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1" name="正方形/長方形 160"/>
          <p:cNvSpPr/>
          <p:nvPr/>
        </p:nvSpPr>
        <p:spPr>
          <a:xfrm>
            <a:off x="3736884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2" name="正方形/長方形 161"/>
          <p:cNvSpPr/>
          <p:nvPr/>
        </p:nvSpPr>
        <p:spPr>
          <a:xfrm>
            <a:off x="4088178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3" name="正方形/長方形 162"/>
          <p:cNvSpPr/>
          <p:nvPr/>
        </p:nvSpPr>
        <p:spPr>
          <a:xfrm>
            <a:off x="4439471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4" name="正方形/長方形 163"/>
          <p:cNvSpPr/>
          <p:nvPr/>
        </p:nvSpPr>
        <p:spPr>
          <a:xfrm>
            <a:off x="4790764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5" name="正方形/長方形 164"/>
          <p:cNvSpPr/>
          <p:nvPr/>
        </p:nvSpPr>
        <p:spPr>
          <a:xfrm>
            <a:off x="5142057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6" name="正方形/長方形 165"/>
          <p:cNvSpPr/>
          <p:nvPr/>
        </p:nvSpPr>
        <p:spPr>
          <a:xfrm>
            <a:off x="5493350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7" name="正方形/長方形 166"/>
          <p:cNvSpPr/>
          <p:nvPr/>
        </p:nvSpPr>
        <p:spPr>
          <a:xfrm>
            <a:off x="5844643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8" name="正方形/長方形 167"/>
          <p:cNvSpPr/>
          <p:nvPr/>
        </p:nvSpPr>
        <p:spPr>
          <a:xfrm>
            <a:off x="6195940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9" name="正方形/長方形 168"/>
          <p:cNvSpPr/>
          <p:nvPr/>
        </p:nvSpPr>
        <p:spPr>
          <a:xfrm>
            <a:off x="6546728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6898021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1" name="正方形/長方形 170"/>
          <p:cNvSpPr/>
          <p:nvPr/>
        </p:nvSpPr>
        <p:spPr>
          <a:xfrm>
            <a:off x="7249314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2" name="正方形/長方形 171"/>
          <p:cNvSpPr/>
          <p:nvPr/>
        </p:nvSpPr>
        <p:spPr>
          <a:xfrm>
            <a:off x="7600607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3" name="正方形/長方形 172"/>
          <p:cNvSpPr/>
          <p:nvPr/>
        </p:nvSpPr>
        <p:spPr>
          <a:xfrm>
            <a:off x="7951900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4" name="正方形/長方形 173"/>
          <p:cNvSpPr/>
          <p:nvPr/>
        </p:nvSpPr>
        <p:spPr>
          <a:xfrm>
            <a:off x="8303193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5" name="正方形/長方形 174"/>
          <p:cNvSpPr/>
          <p:nvPr/>
        </p:nvSpPr>
        <p:spPr>
          <a:xfrm>
            <a:off x="8654487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6" name="正方形/長方形 175"/>
          <p:cNvSpPr/>
          <p:nvPr/>
        </p:nvSpPr>
        <p:spPr>
          <a:xfrm>
            <a:off x="9005783" y="1460496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9002213" y="2413732"/>
            <a:ext cx="281553" cy="221019"/>
          </a:xfrm>
          <a:prstGeom prst="rect">
            <a:avLst/>
          </a:prstGeom>
          <a:noFill/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3282877" y="2137460"/>
            <a:ext cx="210514" cy="77356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朝食・自由時間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4857727" y="2137460"/>
            <a:ext cx="210514" cy="77356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昼食・自由時間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7283304" y="2137460"/>
            <a:ext cx="210514" cy="77356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夕食・自由時間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8508262" y="2303224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7850721" y="2303224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4170412" y="2303224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6078850" y="2303224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1837860" y="2413732"/>
            <a:ext cx="281553" cy="221019"/>
          </a:xfrm>
          <a:prstGeom prst="rect">
            <a:avLst/>
          </a:prstGeom>
          <a:noFill/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776536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1127618" y="3864261"/>
            <a:ext cx="29948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1478700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1829782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2180865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2531947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2883029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3234111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3585193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3936275" y="3864261"/>
            <a:ext cx="299481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4227837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4578919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4930002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5281084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5632166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5983248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6334330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4" name="テキスト ボックス 203"/>
          <p:cNvSpPr txBox="1"/>
          <p:nvPr/>
        </p:nvSpPr>
        <p:spPr>
          <a:xfrm>
            <a:off x="6685412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7036494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7387577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7738659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8089741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8440823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8791905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1" name="テキスト ボックス 210"/>
          <p:cNvSpPr txBox="1"/>
          <p:nvPr/>
        </p:nvSpPr>
        <p:spPr>
          <a:xfrm>
            <a:off x="9142991" y="3864261"/>
            <a:ext cx="418522" cy="27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3" name="正方形/長方形 212"/>
          <p:cNvSpPr/>
          <p:nvPr/>
        </p:nvSpPr>
        <p:spPr>
          <a:xfrm>
            <a:off x="927041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4" name="正方形/長方形 213"/>
          <p:cNvSpPr/>
          <p:nvPr/>
        </p:nvSpPr>
        <p:spPr>
          <a:xfrm>
            <a:off x="1278334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5" name="正方形/長方形 214"/>
          <p:cNvSpPr/>
          <p:nvPr/>
        </p:nvSpPr>
        <p:spPr>
          <a:xfrm>
            <a:off x="1629627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6" name="正方形/長方形 215"/>
          <p:cNvSpPr/>
          <p:nvPr/>
        </p:nvSpPr>
        <p:spPr>
          <a:xfrm>
            <a:off x="1980921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7" name="正方形/長方形 216"/>
          <p:cNvSpPr/>
          <p:nvPr/>
        </p:nvSpPr>
        <p:spPr>
          <a:xfrm>
            <a:off x="2332214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8" name="正方形/長方形 217"/>
          <p:cNvSpPr/>
          <p:nvPr/>
        </p:nvSpPr>
        <p:spPr>
          <a:xfrm>
            <a:off x="2683507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9" name="正方形/長方形 218"/>
          <p:cNvSpPr/>
          <p:nvPr/>
        </p:nvSpPr>
        <p:spPr>
          <a:xfrm>
            <a:off x="3034800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3386096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1" name="正方形/長方形 220"/>
          <p:cNvSpPr/>
          <p:nvPr/>
        </p:nvSpPr>
        <p:spPr>
          <a:xfrm>
            <a:off x="3736884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2" name="正方形/長方形 221"/>
          <p:cNvSpPr/>
          <p:nvPr/>
        </p:nvSpPr>
        <p:spPr>
          <a:xfrm>
            <a:off x="4088178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3" name="正方形/長方形 222"/>
          <p:cNvSpPr/>
          <p:nvPr/>
        </p:nvSpPr>
        <p:spPr>
          <a:xfrm>
            <a:off x="4439471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4" name="正方形/長方形 223"/>
          <p:cNvSpPr/>
          <p:nvPr/>
        </p:nvSpPr>
        <p:spPr>
          <a:xfrm>
            <a:off x="4790764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5" name="正方形/長方形 224"/>
          <p:cNvSpPr/>
          <p:nvPr/>
        </p:nvSpPr>
        <p:spPr>
          <a:xfrm>
            <a:off x="5142057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6" name="正方形/長方形 225"/>
          <p:cNvSpPr/>
          <p:nvPr/>
        </p:nvSpPr>
        <p:spPr>
          <a:xfrm>
            <a:off x="5493350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7" name="正方形/長方形 226"/>
          <p:cNvSpPr/>
          <p:nvPr/>
        </p:nvSpPr>
        <p:spPr>
          <a:xfrm>
            <a:off x="5844643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8" name="正方形/長方形 227"/>
          <p:cNvSpPr/>
          <p:nvPr/>
        </p:nvSpPr>
        <p:spPr>
          <a:xfrm>
            <a:off x="6195940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29" name="正方形/長方形 228"/>
          <p:cNvSpPr/>
          <p:nvPr/>
        </p:nvSpPr>
        <p:spPr>
          <a:xfrm>
            <a:off x="6546728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0" name="正方形/長方形 229"/>
          <p:cNvSpPr/>
          <p:nvPr/>
        </p:nvSpPr>
        <p:spPr>
          <a:xfrm>
            <a:off x="6898021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1" name="正方形/長方形 230"/>
          <p:cNvSpPr/>
          <p:nvPr/>
        </p:nvSpPr>
        <p:spPr>
          <a:xfrm>
            <a:off x="7249314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2" name="正方形/長方形 231"/>
          <p:cNvSpPr/>
          <p:nvPr/>
        </p:nvSpPr>
        <p:spPr>
          <a:xfrm>
            <a:off x="7600607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3" name="正方形/長方形 232"/>
          <p:cNvSpPr/>
          <p:nvPr/>
        </p:nvSpPr>
        <p:spPr>
          <a:xfrm>
            <a:off x="7951900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4" name="正方形/長方形 233"/>
          <p:cNvSpPr/>
          <p:nvPr/>
        </p:nvSpPr>
        <p:spPr>
          <a:xfrm>
            <a:off x="8303193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5" name="正方形/長方形 234"/>
          <p:cNvSpPr/>
          <p:nvPr/>
        </p:nvSpPr>
        <p:spPr>
          <a:xfrm>
            <a:off x="8654487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6" name="正方形/長方形 235"/>
          <p:cNvSpPr/>
          <p:nvPr/>
        </p:nvSpPr>
        <p:spPr>
          <a:xfrm>
            <a:off x="9005783" y="4200013"/>
            <a:ext cx="351801" cy="212749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9002213" y="5153249"/>
            <a:ext cx="281553" cy="221019"/>
          </a:xfrm>
          <a:prstGeom prst="rect">
            <a:avLst/>
          </a:prstGeom>
          <a:noFill/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3282877" y="4876977"/>
            <a:ext cx="210514" cy="77356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朝食・自由時間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4857727" y="4876977"/>
            <a:ext cx="210514" cy="77356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昼食・自由時間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7283304" y="4876977"/>
            <a:ext cx="210514" cy="773565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夕食・自由時間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8508262" y="5042741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自由時間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850721" y="5042741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4" name="テキスト ボックス 243"/>
          <p:cNvSpPr txBox="1"/>
          <p:nvPr/>
        </p:nvSpPr>
        <p:spPr>
          <a:xfrm>
            <a:off x="4170412" y="5042741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6078850" y="5042741"/>
            <a:ext cx="210514" cy="442036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セミナー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1837860" y="5153249"/>
            <a:ext cx="281553" cy="221019"/>
          </a:xfrm>
          <a:prstGeom prst="rect">
            <a:avLst/>
          </a:prstGeom>
          <a:noFill/>
        </p:spPr>
        <p:txBody>
          <a:bodyPr vert="eaVert" wrap="none" lIns="36000" tIns="0" rIns="36000" bIns="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就寝</a:t>
            </a:r>
          </a:p>
        </p:txBody>
      </p:sp>
      <p:sp>
        <p:nvSpPr>
          <p:cNvPr id="247" name="正方形/長方形 246"/>
          <p:cNvSpPr/>
          <p:nvPr/>
        </p:nvSpPr>
        <p:spPr>
          <a:xfrm>
            <a:off x="568274" y="1460496"/>
            <a:ext cx="358003" cy="212749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平日</a:t>
            </a:r>
          </a:p>
        </p:txBody>
      </p:sp>
      <p:sp>
        <p:nvSpPr>
          <p:cNvPr id="248" name="正方形/長方形 247"/>
          <p:cNvSpPr/>
          <p:nvPr/>
        </p:nvSpPr>
        <p:spPr>
          <a:xfrm>
            <a:off x="568274" y="4200012"/>
            <a:ext cx="358003" cy="212749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休日</a:t>
            </a:r>
            <a:endParaRPr lang="ja-JP" altLang="en-US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667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7302971" y="405883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時間分割サンプル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64550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100502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36454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172406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08358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44310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2802625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3162148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352115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388067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424019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459971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495923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531875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5678271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6037794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639679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675631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711583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747535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783487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819439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8553917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8913440" y="1700808"/>
            <a:ext cx="360040" cy="345638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644724" y="1700808"/>
            <a:ext cx="8628755" cy="3456384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91475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850779" y="1325796"/>
            <a:ext cx="306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210083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569387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928691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287995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647299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3006603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365907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3725211" y="1325796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02360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38290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74220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10151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460817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82012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15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17942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53872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689803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18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257337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761664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7975945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8335249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22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694553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23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9053861" y="1325796"/>
            <a:ext cx="428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endParaRPr lang="ja-JP" altLang="en-US" sz="1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701401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Microsoft Office PowerPoint</Application>
  <PresentationFormat>A4 210 x 297 mm</PresentationFormat>
  <Paragraphs>238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標準デザイン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PPTX204_タイムスケジュール2</dc:title>
  <dc:subject>PPTX204_タイムスケジュール2</dc:subject>
  <dc:creator>http://www.digipot.net</dc:creator>
  <cp:lastModifiedBy/>
  <cp:revision>1</cp:revision>
  <dcterms:created xsi:type="dcterms:W3CDTF">2014-07-29T06:39:15Z</dcterms:created>
  <dcterms:modified xsi:type="dcterms:W3CDTF">2014-07-29T06:39:17Z</dcterms:modified>
  <cp:category/>
  <cp:version>1</cp:version>
</cp:coreProperties>
</file>